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161. PHAT UN! PHAT UN!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891822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Praise Him! Praise Him! </a:t>
            </a:r>
          </a:p>
          <a:p>
            <a:r>
              <a:rPr lang="en-US" sz="3200" dirty="0"/>
              <a:t>Late 146:2</a:t>
            </a:r>
          </a:p>
          <a:p>
            <a:r>
              <a:rPr lang="en-US" sz="3200" dirty="0"/>
              <a:t>Fanny Jane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un! Phat un!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un! Sa un! Hong it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Dawn un! dawn un!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lianbelte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sun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endParaRPr lang="en-US" sz="107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un, phat un,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zo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un, phat un,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un!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un! Phat un!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Dawn un! Dawn un!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suahtakna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Lam-etna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en-US" sz="19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un! Phat un!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hi!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gawp ding a,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161. PHAT UN! PHAT UN!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2018-10-16T06:44:10Z</dcterms:modified>
</cp:coreProperties>
</file>